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4"/>
  </p:sldMasterIdLst>
  <p:notesMasterIdLst>
    <p:notesMasterId r:id="rId9"/>
  </p:notesMasterIdLst>
  <p:handoutMasterIdLst>
    <p:handoutMasterId r:id="rId10"/>
  </p:handoutMasterIdLst>
  <p:sldIdLst>
    <p:sldId id="281" r:id="rId5"/>
    <p:sldId id="355" r:id="rId6"/>
    <p:sldId id="354" r:id="rId7"/>
    <p:sldId id="35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60" userDrawn="1">
          <p15:clr>
            <a:srgbClr val="A4A3A4"/>
          </p15:clr>
        </p15:guide>
        <p15:guide id="2" pos="7392"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799" autoAdjust="0"/>
    <p:restoredTop sz="94660"/>
  </p:normalViewPr>
  <p:slideViewPr>
    <p:cSldViewPr snapToGrid="0">
      <p:cViewPr>
        <p:scale>
          <a:sx n="66" d="100"/>
          <a:sy n="66" d="100"/>
        </p:scale>
        <p:origin x="1752" y="475"/>
      </p:cViewPr>
      <p:guideLst>
        <p:guide pos="360"/>
        <p:guide pos="7392"/>
        <p:guide orient="horz" pos="2160"/>
      </p:guideLst>
    </p:cSldViewPr>
  </p:slideViewPr>
  <p:notesTextViewPr>
    <p:cViewPr>
      <p:scale>
        <a:sx n="1" d="1"/>
        <a:sy n="1" d="1"/>
      </p:scale>
      <p:origin x="0" y="0"/>
    </p:cViewPr>
  </p:notesTextViewPr>
  <p:sorterViewPr>
    <p:cViewPr>
      <p:scale>
        <a:sx n="100" d="100"/>
        <a:sy n="100" d="100"/>
      </p:scale>
      <p:origin x="0" y="-48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8/10/relationships/authors" Target="authors.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EB018AA-DEA7-448F-AE2F-C3D13A0F02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FB87A71-96EB-4108-95A3-855A4C3601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8647F05-0506-494A-8060-3F395B947DF9}" type="datetimeFigureOut">
              <a:rPr lang="en-US" smtClean="0"/>
              <a:t>9/21/2023</a:t>
            </a:fld>
            <a:endParaRPr lang="en-US" dirty="0"/>
          </a:p>
        </p:txBody>
      </p:sp>
      <p:sp>
        <p:nvSpPr>
          <p:cNvPr id="4" name="Footer Placeholder 3">
            <a:extLst>
              <a:ext uri="{FF2B5EF4-FFF2-40B4-BE49-F238E27FC236}">
                <a16:creationId xmlns:a16="http://schemas.microsoft.com/office/drawing/2014/main" id="{9445591A-E83D-4F8A-B064-12B29D3154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7AF2308-535F-471C-9423-3467454C92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661E857-36B8-43F1-9D87-FE508167BCE3}" type="slidenum">
              <a:rPr lang="en-US" smtClean="0"/>
              <a:t>‹#›</a:t>
            </a:fld>
            <a:endParaRPr lang="en-US" dirty="0"/>
          </a:p>
        </p:txBody>
      </p:sp>
    </p:spTree>
    <p:extLst>
      <p:ext uri="{BB962C8B-B14F-4D97-AF65-F5344CB8AC3E}">
        <p14:creationId xmlns:p14="http://schemas.microsoft.com/office/powerpoint/2010/main" val="140023140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BC0A13-3F3D-45D4-B17C-1E0ACF36A6FB}" type="datetimeFigureOut">
              <a:rPr lang="en-US" smtClean="0"/>
              <a:t>9/21/2023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FAAAB6-A2C6-4A85-A3A1-98EFBA61C967}" type="slidenum">
              <a:rPr lang="en-US" smtClean="0"/>
              <a:t>‹#›</a:t>
            </a:fld>
            <a:endParaRPr lang="en-US" dirty="0"/>
          </a:p>
        </p:txBody>
      </p:sp>
    </p:spTree>
    <p:extLst>
      <p:ext uri="{BB962C8B-B14F-4D97-AF65-F5344CB8AC3E}">
        <p14:creationId xmlns:p14="http://schemas.microsoft.com/office/powerpoint/2010/main" val="2076752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effectLst/>
              <a:latin typeface="Segoe UI" panose="020B0502040204020203" pitchFamily="34" charset="0"/>
            </a:endParaRPr>
          </a:p>
          <a:p>
            <a:r>
              <a:rPr lang="en-US" dirty="0"/>
              <a:t>ID=d924773e-9a16-4d6d-9803-8cb819e99682
Recipe=text_billboard
Type=TextOnly
Variant=0
FamilyID=AccentBoxWalbaum_Zero</a:t>
            </a:r>
          </a:p>
        </p:txBody>
      </p:sp>
      <p:sp>
        <p:nvSpPr>
          <p:cNvPr id="4" name="Slide Number Placeholder 3"/>
          <p:cNvSpPr>
            <a:spLocks noGrp="1"/>
          </p:cNvSpPr>
          <p:nvPr>
            <p:ph type="sldNum" sz="quarter" idx="5"/>
          </p:nvPr>
        </p:nvSpPr>
        <p:spPr/>
        <p:txBody>
          <a:bodyPr/>
          <a:lstStyle/>
          <a:p>
            <a:fld id="{8EAA36B1-75F6-458C-B388-8BC01E9857C8}" type="slidenum">
              <a:rPr lang="en-US" smtClean="0"/>
              <a:t>1</a:t>
            </a:fld>
            <a:endParaRPr lang="en-US" dirty="0"/>
          </a:p>
        </p:txBody>
      </p:sp>
    </p:spTree>
    <p:extLst>
      <p:ext uri="{BB962C8B-B14F-4D97-AF65-F5344CB8AC3E}">
        <p14:creationId xmlns:p14="http://schemas.microsoft.com/office/powerpoint/2010/main" val="270320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C5C50C9-5CB7-4938-BEDF-DD2FC7529FA9}"/>
              </a:ext>
            </a:extLst>
          </p:cNvPr>
          <p:cNvSpPr/>
          <p:nvPr userDrawn="1"/>
        </p:nvSpPr>
        <p:spPr>
          <a:xfrm>
            <a:off x="1528762" y="1473243"/>
            <a:ext cx="9144000" cy="300744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1801368" y="1664208"/>
            <a:ext cx="8586216" cy="2176272"/>
          </a:xfrm>
        </p:spPr>
        <p:txBody>
          <a:bodyPr anchor="ctr">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2487168" y="4142232"/>
            <a:ext cx="7223760" cy="685800"/>
          </a:xfrm>
          <a:solidFill>
            <a:schemeClr val="accent1"/>
          </a:solidFill>
        </p:spPr>
        <p:txBody>
          <a:bodyPr anchor="ctr">
            <a:norm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69640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with 3 pictures">
    <p:spTree>
      <p:nvGrpSpPr>
        <p:cNvPr id="1" name=""/>
        <p:cNvGrpSpPr/>
        <p:nvPr/>
      </p:nvGrpSpPr>
      <p:grpSpPr>
        <a:xfrm>
          <a:off x="0" y="0"/>
          <a:ext cx="0" cy="0"/>
          <a:chOff x="0" y="0"/>
          <a:chExt cx="0" cy="0"/>
        </a:xfrm>
      </p:grpSpPr>
      <p:sp useBgFill="1">
        <p:nvSpPr>
          <p:cNvPr id="4" name="Rectangle 3">
            <a:extLst>
              <a:ext uri="{FF2B5EF4-FFF2-40B4-BE49-F238E27FC236}">
                <a16:creationId xmlns:a16="http://schemas.microsoft.com/office/drawing/2014/main" id="{2CD68929-9BD1-4A1E-9C1E-5B980D986EC1}"/>
              </a:ext>
            </a:extLst>
          </p:cNvPr>
          <p:cNvSpPr/>
          <p:nvPr userDrawn="1"/>
        </p:nvSpPr>
        <p:spPr>
          <a:xfrm>
            <a:off x="409575" y="633619"/>
            <a:ext cx="4927413"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841248" y="978408"/>
            <a:ext cx="4059936" cy="1106424"/>
          </a:xfrm>
        </p:spPr>
        <p:txBody>
          <a:bodyPr anchor="ctr">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841248" y="2359152"/>
            <a:ext cx="4059936" cy="3429000"/>
          </a:xfrm>
        </p:spPr>
        <p:txBody>
          <a:bodyPr/>
          <a:lstStyle>
            <a:lvl1pPr marL="0" indent="0">
              <a:buNone/>
              <a:defRPr sz="1800"/>
            </a:lvl1pPr>
          </a:lstStyle>
          <a:p>
            <a:pPr lvl="0"/>
            <a:r>
              <a:rPr lang="en-US"/>
              <a:t>Click to edit Master text styles</a:t>
            </a: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8961120" y="566928"/>
            <a:ext cx="2871216" cy="2340864"/>
          </a:xfrm>
        </p:spPr>
        <p:txBody>
          <a:bodyPr anchor="ctr"/>
          <a:lstStyle>
            <a:lvl1pPr algn="ctr">
              <a:buNone/>
              <a:defRPr/>
            </a:lvl1pPr>
          </a:lstStyle>
          <a:p>
            <a:r>
              <a:rPr lang="en-US"/>
              <a:t>Click icon to add picture</a:t>
            </a:r>
            <a:endParaRPr lang="en-US" dirty="0"/>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p:nvPr>
        </p:nvSpPr>
        <p:spPr>
          <a:xfrm>
            <a:off x="5843016" y="566928"/>
            <a:ext cx="2871216" cy="2340864"/>
          </a:xfrm>
        </p:spPr>
        <p:txBody>
          <a:bodyPr anchor="ctr"/>
          <a:lstStyle>
            <a:lvl1pPr algn="ctr">
              <a:buNone/>
              <a:defRPr/>
            </a:lvl1pPr>
          </a:lstStyle>
          <a:p>
            <a:r>
              <a:rPr lang="en-US"/>
              <a:t>Click icon to add picture</a:t>
            </a:r>
            <a:endParaRPr lang="en-US" dirty="0"/>
          </a:p>
        </p:txBody>
      </p:sp>
      <p:sp>
        <p:nvSpPr>
          <p:cNvPr id="5" name="Rectangle 4">
            <a:extLst>
              <a:ext uri="{FF2B5EF4-FFF2-40B4-BE49-F238E27FC236}">
                <a16:creationId xmlns:a16="http://schemas.microsoft.com/office/drawing/2014/main" id="{B3ED68CE-A00C-4DD9-8065-B0E3D033BC20}"/>
              </a:ext>
            </a:extLst>
          </p:cNvPr>
          <p:cNvSpPr/>
          <p:nvPr userDrawn="1"/>
        </p:nvSpPr>
        <p:spPr>
          <a:xfrm>
            <a:off x="345567" y="117043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BB3EDCB6-603C-4A22-80E6-232A6202452A}"/>
              </a:ext>
            </a:extLst>
          </p:cNvPr>
          <p:cNvSpPr/>
          <p:nvPr userDrawn="1"/>
        </p:nvSpPr>
        <p:spPr>
          <a:xfrm>
            <a:off x="877459" y="2121408"/>
            <a:ext cx="395865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Picture Placeholder 14">
            <a:extLst>
              <a:ext uri="{FF2B5EF4-FFF2-40B4-BE49-F238E27FC236}">
                <a16:creationId xmlns:a16="http://schemas.microsoft.com/office/drawing/2014/main" id="{FBB9124E-D1EB-4540-B1E1-DF3CD388BB27}"/>
              </a:ext>
            </a:extLst>
          </p:cNvPr>
          <p:cNvSpPr>
            <a:spLocks noGrp="1"/>
          </p:cNvSpPr>
          <p:nvPr>
            <p:ph type="pic" sz="quarter" idx="17"/>
          </p:nvPr>
        </p:nvSpPr>
        <p:spPr>
          <a:xfrm>
            <a:off x="5843016" y="3108960"/>
            <a:ext cx="5989320" cy="3054096"/>
          </a:xfrm>
        </p:spPr>
        <p:txBody>
          <a:bodyPr anchor="ctr"/>
          <a:lstStyle>
            <a:lvl1pPr algn="ctr">
              <a:buNone/>
              <a:defRPr/>
            </a:lvl1pPr>
          </a:lstStyle>
          <a:p>
            <a:r>
              <a:rPr lang="en-US"/>
              <a:t>Click icon to add picture</a:t>
            </a:r>
            <a:endParaRPr lang="en-US" dirty="0"/>
          </a:p>
        </p:txBody>
      </p:sp>
      <p:sp>
        <p:nvSpPr>
          <p:cNvPr id="18" name="Date Placeholder 17">
            <a:extLst>
              <a:ext uri="{FF2B5EF4-FFF2-40B4-BE49-F238E27FC236}">
                <a16:creationId xmlns:a16="http://schemas.microsoft.com/office/drawing/2014/main" id="{88171D0F-B23C-4DA9-9F5D-C5F480A4C5BE}"/>
              </a:ext>
            </a:extLst>
          </p:cNvPr>
          <p:cNvSpPr>
            <a:spLocks noGrp="1"/>
          </p:cNvSpPr>
          <p:nvPr>
            <p:ph type="dt" sz="half" idx="18"/>
          </p:nvPr>
        </p:nvSpPr>
        <p:spPr>
          <a:xfrm>
            <a:off x="905256" y="6356350"/>
            <a:ext cx="2743200" cy="365125"/>
          </a:xfrm>
        </p:spPr>
        <p:txBody>
          <a:bodyPr/>
          <a:lstStyle/>
          <a:p>
            <a:r>
              <a:rPr lang="en-US" dirty="0"/>
              <a:t>9/4/20XX</a:t>
            </a:r>
          </a:p>
        </p:txBody>
      </p:sp>
      <p:sp>
        <p:nvSpPr>
          <p:cNvPr id="19" name="Footer Placeholder 18">
            <a:extLst>
              <a:ext uri="{FF2B5EF4-FFF2-40B4-BE49-F238E27FC236}">
                <a16:creationId xmlns:a16="http://schemas.microsoft.com/office/drawing/2014/main" id="{69186A5E-A88B-4AD5-8730-E1679229BB98}"/>
              </a:ext>
            </a:extLst>
          </p:cNvPr>
          <p:cNvSpPr>
            <a:spLocks noGrp="1"/>
          </p:cNvSpPr>
          <p:nvPr>
            <p:ph type="ftr" sz="quarter" idx="19"/>
          </p:nvPr>
        </p:nvSpPr>
        <p:spPr/>
        <p:txBody>
          <a:bodyPr/>
          <a:lstStyle/>
          <a:p>
            <a:r>
              <a:rPr lang="en-US" dirty="0"/>
              <a:t>Presentation Title</a:t>
            </a:r>
          </a:p>
        </p:txBody>
      </p:sp>
      <p:sp>
        <p:nvSpPr>
          <p:cNvPr id="20" name="Slide Number Placeholder 19">
            <a:extLst>
              <a:ext uri="{FF2B5EF4-FFF2-40B4-BE49-F238E27FC236}">
                <a16:creationId xmlns:a16="http://schemas.microsoft.com/office/drawing/2014/main" id="{FDD4F609-6DE6-4637-A216-DB19D982FF19}"/>
              </a:ext>
            </a:extLst>
          </p:cNvPr>
          <p:cNvSpPr>
            <a:spLocks noGrp="1"/>
          </p:cNvSpPr>
          <p:nvPr>
            <p:ph type="sldNum" sz="quarter" idx="20"/>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3527971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4 pictures">
    <p:spTree>
      <p:nvGrpSpPr>
        <p:cNvPr id="1" name=""/>
        <p:cNvGrpSpPr/>
        <p:nvPr/>
      </p:nvGrpSpPr>
      <p:grpSpPr>
        <a:xfrm>
          <a:off x="0" y="0"/>
          <a:ext cx="0" cy="0"/>
          <a:chOff x="0" y="0"/>
          <a:chExt cx="0" cy="0"/>
        </a:xfrm>
      </p:grpSpPr>
      <p:sp useBgFill="1">
        <p:nvSpPr>
          <p:cNvPr id="4" name="Rectangle 3">
            <a:extLst>
              <a:ext uri="{FF2B5EF4-FFF2-40B4-BE49-F238E27FC236}">
                <a16:creationId xmlns:a16="http://schemas.microsoft.com/office/drawing/2014/main" id="{2CD68929-9BD1-4A1E-9C1E-5B980D986EC1}"/>
              </a:ext>
            </a:extLst>
          </p:cNvPr>
          <p:cNvSpPr/>
          <p:nvPr userDrawn="1"/>
        </p:nvSpPr>
        <p:spPr>
          <a:xfrm>
            <a:off x="7324344" y="630936"/>
            <a:ext cx="4517136"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7772400" y="978408"/>
            <a:ext cx="3721608" cy="1106424"/>
          </a:xfrm>
        </p:spPr>
        <p:txBody>
          <a:bodyPr anchor="ctr">
            <a:normAutofit/>
          </a:bodyPr>
          <a:lstStyle>
            <a:lvl1pPr>
              <a:defRPr sz="2800"/>
            </a:lvl1pPr>
          </a:lstStyle>
          <a:p>
            <a:r>
              <a:rPr lang="en-US"/>
              <a:t>Click to edit Master title style</a:t>
            </a:r>
            <a:endParaRPr lang="en-US" dirty="0"/>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3767328" y="630936"/>
            <a:ext cx="3246120" cy="2688336"/>
          </a:xfrm>
        </p:spPr>
        <p:txBody>
          <a:bodyPr anchor="ctr"/>
          <a:lstStyle>
            <a:lvl1pPr algn="ctr">
              <a:buNone/>
              <a:defRPr/>
            </a:lvl1pPr>
          </a:lstStyle>
          <a:p>
            <a:r>
              <a:rPr lang="en-US"/>
              <a:t>Click icon to add picture</a:t>
            </a:r>
            <a:endParaRPr lang="en-US" dirty="0"/>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p:nvPr>
        </p:nvSpPr>
        <p:spPr>
          <a:xfrm>
            <a:off x="411480" y="630936"/>
            <a:ext cx="3246120" cy="2688336"/>
          </a:xfrm>
        </p:spPr>
        <p:txBody>
          <a:bodyPr anchor="ctr"/>
          <a:lstStyle>
            <a:lvl1pPr algn="ctr">
              <a:buNone/>
              <a:defRPr/>
            </a:lvl1pPr>
          </a:lstStyle>
          <a:p>
            <a:r>
              <a:rPr lang="en-US"/>
              <a:t>Click icon to add picture</a:t>
            </a:r>
            <a:endParaRPr lang="en-US" dirty="0"/>
          </a:p>
        </p:txBody>
      </p:sp>
      <p:sp>
        <p:nvSpPr>
          <p:cNvPr id="5" name="Rectangle 4">
            <a:extLst>
              <a:ext uri="{FF2B5EF4-FFF2-40B4-BE49-F238E27FC236}">
                <a16:creationId xmlns:a16="http://schemas.microsoft.com/office/drawing/2014/main" id="{B3ED68CE-A00C-4DD9-8065-B0E3D033BC20}"/>
              </a:ext>
            </a:extLst>
          </p:cNvPr>
          <p:cNvSpPr/>
          <p:nvPr userDrawn="1"/>
        </p:nvSpPr>
        <p:spPr>
          <a:xfrm>
            <a:off x="7260336" y="1179576"/>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Picture Placeholder 14">
            <a:extLst>
              <a:ext uri="{FF2B5EF4-FFF2-40B4-BE49-F238E27FC236}">
                <a16:creationId xmlns:a16="http://schemas.microsoft.com/office/drawing/2014/main" id="{FBB9124E-D1EB-4540-B1E1-DF3CD388BB27}"/>
              </a:ext>
            </a:extLst>
          </p:cNvPr>
          <p:cNvSpPr>
            <a:spLocks noGrp="1"/>
          </p:cNvSpPr>
          <p:nvPr>
            <p:ph type="pic" sz="quarter" idx="17"/>
          </p:nvPr>
        </p:nvSpPr>
        <p:spPr>
          <a:xfrm>
            <a:off x="411480" y="3438144"/>
            <a:ext cx="3246120" cy="2688336"/>
          </a:xfrm>
        </p:spPr>
        <p:txBody>
          <a:bodyPr anchor="ctr"/>
          <a:lstStyle>
            <a:lvl1pPr algn="ctr">
              <a:buNone/>
              <a:defRPr/>
            </a:lvl1pPr>
          </a:lstStyle>
          <a:p>
            <a:r>
              <a:rPr lang="en-US"/>
              <a:t>Click icon to add picture</a:t>
            </a:r>
            <a:endParaRPr lang="en-US" dirty="0"/>
          </a:p>
        </p:txBody>
      </p:sp>
      <p:sp>
        <p:nvSpPr>
          <p:cNvPr id="18" name="Date Placeholder 17">
            <a:extLst>
              <a:ext uri="{FF2B5EF4-FFF2-40B4-BE49-F238E27FC236}">
                <a16:creationId xmlns:a16="http://schemas.microsoft.com/office/drawing/2014/main" id="{88171D0F-B23C-4DA9-9F5D-C5F480A4C5BE}"/>
              </a:ext>
            </a:extLst>
          </p:cNvPr>
          <p:cNvSpPr>
            <a:spLocks noGrp="1"/>
          </p:cNvSpPr>
          <p:nvPr>
            <p:ph type="dt" sz="half" idx="18"/>
          </p:nvPr>
        </p:nvSpPr>
        <p:spPr>
          <a:xfrm>
            <a:off x="905256" y="6356350"/>
            <a:ext cx="2743200" cy="365125"/>
          </a:xfrm>
        </p:spPr>
        <p:txBody>
          <a:bodyPr/>
          <a:lstStyle/>
          <a:p>
            <a:r>
              <a:rPr lang="en-US" dirty="0"/>
              <a:t>9/4/20XX</a:t>
            </a:r>
          </a:p>
        </p:txBody>
      </p:sp>
      <p:sp>
        <p:nvSpPr>
          <p:cNvPr id="19" name="Footer Placeholder 18">
            <a:extLst>
              <a:ext uri="{FF2B5EF4-FFF2-40B4-BE49-F238E27FC236}">
                <a16:creationId xmlns:a16="http://schemas.microsoft.com/office/drawing/2014/main" id="{69186A5E-A88B-4AD5-8730-E1679229BB98}"/>
              </a:ext>
            </a:extLst>
          </p:cNvPr>
          <p:cNvSpPr>
            <a:spLocks noGrp="1"/>
          </p:cNvSpPr>
          <p:nvPr>
            <p:ph type="ftr" sz="quarter" idx="19"/>
          </p:nvPr>
        </p:nvSpPr>
        <p:spPr/>
        <p:txBody>
          <a:bodyPr/>
          <a:lstStyle/>
          <a:p>
            <a:r>
              <a:rPr lang="en-US" dirty="0"/>
              <a:t>Presentation Title</a:t>
            </a:r>
          </a:p>
        </p:txBody>
      </p:sp>
      <p:sp>
        <p:nvSpPr>
          <p:cNvPr id="20" name="Slide Number Placeholder 19">
            <a:extLst>
              <a:ext uri="{FF2B5EF4-FFF2-40B4-BE49-F238E27FC236}">
                <a16:creationId xmlns:a16="http://schemas.microsoft.com/office/drawing/2014/main" id="{FDD4F609-6DE6-4637-A216-DB19D982FF19}"/>
              </a:ext>
            </a:extLst>
          </p:cNvPr>
          <p:cNvSpPr>
            <a:spLocks noGrp="1"/>
          </p:cNvSpPr>
          <p:nvPr>
            <p:ph type="sldNum" sz="quarter" idx="20"/>
          </p:nvPr>
        </p:nvSpPr>
        <p:spPr>
          <a:xfrm>
            <a:off x="8540496" y="6356350"/>
            <a:ext cx="2743200" cy="365125"/>
          </a:xfrm>
        </p:spPr>
        <p:txBody>
          <a:bodyPr/>
          <a:lstStyle/>
          <a:p>
            <a:fld id="{A65A5C87-DF58-40C8-B092-1DE63DB4547E}" type="slidenum">
              <a:rPr lang="en-US" smtClean="0"/>
              <a:t>‹#›</a:t>
            </a:fld>
            <a:endParaRPr lang="en-US" dirty="0"/>
          </a:p>
        </p:txBody>
      </p:sp>
      <p:sp>
        <p:nvSpPr>
          <p:cNvPr id="6" name="Rectangle 5">
            <a:extLst>
              <a:ext uri="{FF2B5EF4-FFF2-40B4-BE49-F238E27FC236}">
                <a16:creationId xmlns:a16="http://schemas.microsoft.com/office/drawing/2014/main" id="{525280B1-DD77-4ADB-A6FC-71309BCB66E1}"/>
              </a:ext>
            </a:extLst>
          </p:cNvPr>
          <p:cNvSpPr/>
          <p:nvPr userDrawn="1"/>
        </p:nvSpPr>
        <p:spPr>
          <a:xfrm>
            <a:off x="7792216" y="2185416"/>
            <a:ext cx="3683187"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 name="Picture Placeholder 14">
            <a:extLst>
              <a:ext uri="{FF2B5EF4-FFF2-40B4-BE49-F238E27FC236}">
                <a16:creationId xmlns:a16="http://schemas.microsoft.com/office/drawing/2014/main" id="{6B8374DB-2C54-426F-9768-7B838BE1F98D}"/>
              </a:ext>
            </a:extLst>
          </p:cNvPr>
          <p:cNvSpPr>
            <a:spLocks noGrp="1"/>
          </p:cNvSpPr>
          <p:nvPr>
            <p:ph type="pic" sz="quarter" idx="21"/>
          </p:nvPr>
        </p:nvSpPr>
        <p:spPr>
          <a:xfrm>
            <a:off x="3767328" y="3438144"/>
            <a:ext cx="3246120" cy="2688336"/>
          </a:xfrm>
        </p:spPr>
        <p:txBody>
          <a:bodyPr anchor="ctr"/>
          <a:lstStyle>
            <a:lvl1pPr algn="ctr">
              <a:buNone/>
              <a:defRPr/>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A0D33A8D-B0BB-4920-AAC4-6EE9952AA556}"/>
              </a:ext>
            </a:extLst>
          </p:cNvPr>
          <p:cNvSpPr>
            <a:spLocks noGrp="1"/>
          </p:cNvSpPr>
          <p:nvPr>
            <p:ph type="body" sz="quarter" idx="22"/>
          </p:nvPr>
        </p:nvSpPr>
        <p:spPr>
          <a:xfrm>
            <a:off x="7772400" y="3099816"/>
            <a:ext cx="3721100" cy="447675"/>
          </a:xfrm>
        </p:spPr>
        <p:txBody>
          <a:bodyPr/>
          <a:lstStyle>
            <a:lvl1pPr marL="0" indent="0">
              <a:buNone/>
              <a:defRPr sz="1600"/>
            </a:lvl1pPr>
          </a:lstStyle>
          <a:p>
            <a:pPr lvl="0"/>
            <a:r>
              <a:rPr lang="en-US"/>
              <a:t>Click to edit Master text styles</a:t>
            </a:r>
          </a:p>
        </p:txBody>
      </p:sp>
      <p:sp>
        <p:nvSpPr>
          <p:cNvPr id="21" name="Text Placeholder 7">
            <a:extLst>
              <a:ext uri="{FF2B5EF4-FFF2-40B4-BE49-F238E27FC236}">
                <a16:creationId xmlns:a16="http://schemas.microsoft.com/office/drawing/2014/main" id="{FC2F80E1-DA5D-4EBA-BDBC-FFD24776ED07}"/>
              </a:ext>
            </a:extLst>
          </p:cNvPr>
          <p:cNvSpPr>
            <a:spLocks noGrp="1"/>
          </p:cNvSpPr>
          <p:nvPr>
            <p:ph type="body" sz="quarter" idx="23"/>
          </p:nvPr>
        </p:nvSpPr>
        <p:spPr>
          <a:xfrm>
            <a:off x="7772400" y="4215384"/>
            <a:ext cx="3721100" cy="447675"/>
          </a:xfrm>
        </p:spPr>
        <p:txBody>
          <a:bodyPr/>
          <a:lstStyle>
            <a:lvl1pPr marL="0" indent="0">
              <a:buNone/>
              <a:defRPr sz="1600"/>
            </a:lvl1pPr>
          </a:lstStyle>
          <a:p>
            <a:pPr lvl="0"/>
            <a:r>
              <a:rPr lang="en-US"/>
              <a:t>Click to edit Master text styles</a:t>
            </a:r>
          </a:p>
        </p:txBody>
      </p:sp>
      <p:sp>
        <p:nvSpPr>
          <p:cNvPr id="22" name="Text Placeholder 7">
            <a:extLst>
              <a:ext uri="{FF2B5EF4-FFF2-40B4-BE49-F238E27FC236}">
                <a16:creationId xmlns:a16="http://schemas.microsoft.com/office/drawing/2014/main" id="{536A3E74-5D94-4FE5-A5F8-7DA032AD48AF}"/>
              </a:ext>
            </a:extLst>
          </p:cNvPr>
          <p:cNvSpPr>
            <a:spLocks noGrp="1"/>
          </p:cNvSpPr>
          <p:nvPr>
            <p:ph type="body" sz="quarter" idx="24"/>
          </p:nvPr>
        </p:nvSpPr>
        <p:spPr>
          <a:xfrm>
            <a:off x="7772400" y="5321808"/>
            <a:ext cx="3721100" cy="447675"/>
          </a:xfrm>
        </p:spPr>
        <p:txBody>
          <a:bodyPr/>
          <a:lstStyle>
            <a:lvl1pPr marL="0" indent="0">
              <a:buNone/>
              <a:defRPr sz="1600"/>
            </a:lvl1pPr>
          </a:lstStyle>
          <a:p>
            <a:pPr lvl="0"/>
            <a:r>
              <a:rPr lang="en-US"/>
              <a:t>Click to edit Master text styles</a:t>
            </a:r>
          </a:p>
        </p:txBody>
      </p:sp>
      <p:sp>
        <p:nvSpPr>
          <p:cNvPr id="23" name="Picture Placeholder 14">
            <a:extLst>
              <a:ext uri="{FF2B5EF4-FFF2-40B4-BE49-F238E27FC236}">
                <a16:creationId xmlns:a16="http://schemas.microsoft.com/office/drawing/2014/main" id="{A36D2011-9E99-44AA-8612-4EEBAAA5D036}"/>
              </a:ext>
            </a:extLst>
          </p:cNvPr>
          <p:cNvSpPr>
            <a:spLocks noGrp="1"/>
          </p:cNvSpPr>
          <p:nvPr>
            <p:ph type="pic" sz="quarter" idx="25" hasCustomPrompt="1"/>
          </p:nvPr>
        </p:nvSpPr>
        <p:spPr>
          <a:xfrm>
            <a:off x="7772400" y="2532888"/>
            <a:ext cx="457200" cy="457200"/>
          </a:xfrm>
        </p:spPr>
        <p:txBody>
          <a:bodyPr anchor="ctr"/>
          <a:lstStyle>
            <a:lvl1pPr algn="ctr">
              <a:buNone/>
              <a:defRPr sz="900"/>
            </a:lvl1pPr>
          </a:lstStyle>
          <a:p>
            <a:r>
              <a:rPr lang="en-US" dirty="0"/>
              <a:t>Icon</a:t>
            </a:r>
          </a:p>
        </p:txBody>
      </p:sp>
      <p:sp>
        <p:nvSpPr>
          <p:cNvPr id="24" name="Picture Placeholder 14">
            <a:extLst>
              <a:ext uri="{FF2B5EF4-FFF2-40B4-BE49-F238E27FC236}">
                <a16:creationId xmlns:a16="http://schemas.microsoft.com/office/drawing/2014/main" id="{80B0958E-0709-4604-ADAF-A6137275F31B}"/>
              </a:ext>
            </a:extLst>
          </p:cNvPr>
          <p:cNvSpPr>
            <a:spLocks noGrp="1"/>
          </p:cNvSpPr>
          <p:nvPr>
            <p:ph type="pic" sz="quarter" idx="26" hasCustomPrompt="1"/>
          </p:nvPr>
        </p:nvSpPr>
        <p:spPr>
          <a:xfrm>
            <a:off x="7772400" y="3630168"/>
            <a:ext cx="457200" cy="457200"/>
          </a:xfrm>
        </p:spPr>
        <p:txBody>
          <a:bodyPr anchor="ctr"/>
          <a:lstStyle>
            <a:lvl1pPr algn="ctr">
              <a:buNone/>
              <a:defRPr sz="900"/>
            </a:lvl1pPr>
          </a:lstStyle>
          <a:p>
            <a:r>
              <a:rPr lang="en-US" dirty="0"/>
              <a:t>Icon</a:t>
            </a:r>
          </a:p>
        </p:txBody>
      </p:sp>
      <p:sp>
        <p:nvSpPr>
          <p:cNvPr id="25" name="Picture Placeholder 14">
            <a:extLst>
              <a:ext uri="{FF2B5EF4-FFF2-40B4-BE49-F238E27FC236}">
                <a16:creationId xmlns:a16="http://schemas.microsoft.com/office/drawing/2014/main" id="{F4A09204-1398-472F-B713-0AD49188773D}"/>
              </a:ext>
            </a:extLst>
          </p:cNvPr>
          <p:cNvSpPr>
            <a:spLocks noGrp="1"/>
          </p:cNvSpPr>
          <p:nvPr>
            <p:ph type="pic" sz="quarter" idx="27" hasCustomPrompt="1"/>
          </p:nvPr>
        </p:nvSpPr>
        <p:spPr>
          <a:xfrm>
            <a:off x="7772400" y="4754880"/>
            <a:ext cx="457200" cy="457200"/>
          </a:xfrm>
        </p:spPr>
        <p:txBody>
          <a:bodyPr anchor="ctr"/>
          <a:lstStyle>
            <a:lvl1pPr algn="ctr">
              <a:buNone/>
              <a:defRPr sz="900"/>
            </a:lvl1pPr>
          </a:lstStyle>
          <a:p>
            <a:r>
              <a:rPr lang="en-US" dirty="0"/>
              <a:t>Icon</a:t>
            </a:r>
          </a:p>
        </p:txBody>
      </p:sp>
    </p:spTree>
    <p:extLst>
      <p:ext uri="{BB962C8B-B14F-4D97-AF65-F5344CB8AC3E}">
        <p14:creationId xmlns:p14="http://schemas.microsoft.com/office/powerpoint/2010/main" val="3439343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userDrawn="1"/>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r>
              <a:rPr lang="en-US" dirty="0"/>
              <a:t>9/4/20XX</a:t>
            </a:r>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14009944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r>
              <a:rPr lang="en-US" dirty="0"/>
              <a:t>9/4/20XX</a:t>
            </a:r>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40603778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r>
              <a:rPr lang="en-US" dirty="0"/>
              <a:t>9/4/20XX</a:t>
            </a:r>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17772245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r>
              <a:rPr lang="en-US" dirty="0"/>
              <a:t>9/4/20XX</a:t>
            </a:r>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433248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pictur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5084064" y="1078992"/>
            <a:ext cx="6272784" cy="1536192"/>
          </a:xfrm>
        </p:spPr>
        <p:txBody>
          <a:bodyPr anchor="b">
            <a:normAutofit/>
          </a:bodyPr>
          <a:lstStyle>
            <a:lvl1pPr>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5084064" y="3355848"/>
            <a:ext cx="6272784" cy="2825496"/>
          </a:xfrm>
        </p:spPr>
        <p:txBody>
          <a:bodyPr/>
          <a:lstStyle>
            <a:lvl1pPr>
              <a:buNone/>
              <a:defRPr sz="1800"/>
            </a:lvl1pPr>
          </a:lstStyle>
          <a:p>
            <a:pPr lvl="0"/>
            <a:r>
              <a:rPr lang="en-US"/>
              <a:t>Click to edit Master text styles</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905256" y="6356350"/>
            <a:ext cx="2743200" cy="365125"/>
          </a:xfrm>
        </p:spPr>
        <p:txBody>
          <a:bodyPr/>
          <a:lstStyle/>
          <a:p>
            <a:r>
              <a:rPr lang="en-US" dirty="0"/>
              <a:t>9/4/20XX</a:t>
            </a:r>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a:xfrm>
            <a:off x="4041648"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
        <p:nvSpPr>
          <p:cNvPr id="7" name="Rectangle 6">
            <a:extLst>
              <a:ext uri="{FF2B5EF4-FFF2-40B4-BE49-F238E27FC236}">
                <a16:creationId xmlns:a16="http://schemas.microsoft.com/office/drawing/2014/main" id="{C3EEEC07-DA87-4415-8D6B-72E1B2686535}"/>
              </a:ext>
            </a:extLst>
          </p:cNvPr>
          <p:cNvSpPr/>
          <p:nvPr userDrawn="1"/>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3CC47E32-D289-4A1B-A3C7-A355CD5572E8}"/>
              </a:ext>
            </a:extLst>
          </p:cNvPr>
          <p:cNvSpPr/>
          <p:nvPr userDrawn="1"/>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457200" y="603504"/>
            <a:ext cx="4050792" cy="5577840"/>
          </a:xfrm>
        </p:spPr>
        <p:txBody>
          <a:bodyPr anchor="ct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3812587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2 pictur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612648" y="1078992"/>
            <a:ext cx="6272784" cy="1536192"/>
          </a:xfrm>
        </p:spPr>
        <p:txBody>
          <a:bodyPr anchor="b">
            <a:normAutofit/>
          </a:bodyPr>
          <a:lstStyle>
            <a:lvl1pPr>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612648" y="3355848"/>
            <a:ext cx="6272784" cy="2825496"/>
          </a:xfrm>
        </p:spPr>
        <p:txBody>
          <a:bodyPr/>
          <a:lstStyle>
            <a:lvl1pPr marL="0" indent="0">
              <a:buNone/>
              <a:defRPr sz="1800"/>
            </a:lvl1pPr>
          </a:lstStyle>
          <a:p>
            <a:pPr lvl="0"/>
            <a:r>
              <a:rPr lang="en-US"/>
              <a:t>Click to edit Master text styles</a:t>
            </a:r>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5605272" y="6356350"/>
            <a:ext cx="1280160" cy="365125"/>
          </a:xfrm>
        </p:spPr>
        <p:txBody>
          <a:bodyPr/>
          <a:lstStyle/>
          <a:p>
            <a:fld id="{A65A5C87-DF58-40C8-B092-1DE63DB4547E}" type="slidenum">
              <a:rPr lang="en-US" smtClean="0"/>
              <a:t>‹#›</a:t>
            </a:fld>
            <a:endParaRPr lang="en-US" dirty="0"/>
          </a:p>
        </p:txBody>
      </p:sp>
      <p:sp>
        <p:nvSpPr>
          <p:cNvPr id="7" name="Rectangle 6">
            <a:extLst>
              <a:ext uri="{FF2B5EF4-FFF2-40B4-BE49-F238E27FC236}">
                <a16:creationId xmlns:a16="http://schemas.microsoft.com/office/drawing/2014/main" id="{C3EEEC07-DA87-4415-8D6B-72E1B2686535}"/>
              </a:ext>
            </a:extLst>
          </p:cNvPr>
          <p:cNvSpPr/>
          <p:nvPr userDrawn="1"/>
        </p:nvSpPr>
        <p:spPr>
          <a:xfrm rot="5400000">
            <a:off x="850392" y="36576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7680960" y="4352544"/>
            <a:ext cx="4507992" cy="2505456"/>
          </a:xfrm>
        </p:spPr>
        <p:txBody>
          <a:bodyPr anchor="ctr"/>
          <a:lstStyle>
            <a:lvl1pPr algn="ctr">
              <a:buNone/>
              <a:defRPr/>
            </a:lvl1pPr>
          </a:lstStyle>
          <a:p>
            <a:r>
              <a:rPr lang="en-US"/>
              <a:t>Click icon to add picture</a:t>
            </a:r>
            <a:endParaRPr lang="en-US" dirty="0"/>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p:nvPr>
        </p:nvSpPr>
        <p:spPr>
          <a:xfrm>
            <a:off x="7680960" y="0"/>
            <a:ext cx="4507992" cy="4123944"/>
          </a:xfrm>
        </p:spPr>
        <p:txBody>
          <a:bodyPr anchor="ctr"/>
          <a:lstStyle>
            <a:lvl1pPr algn="ctr">
              <a:buNone/>
              <a:defRPr/>
            </a:lvl1pPr>
          </a:lstStyle>
          <a:p>
            <a:r>
              <a:rPr lang="en-US"/>
              <a:t>Click icon to add picture</a:t>
            </a:r>
            <a:endParaRPr lang="en-US" dirty="0"/>
          </a:p>
        </p:txBody>
      </p:sp>
      <p:sp>
        <p:nvSpPr>
          <p:cNvPr id="8" name="Rectangle 7">
            <a:extLst>
              <a:ext uri="{FF2B5EF4-FFF2-40B4-BE49-F238E27FC236}">
                <a16:creationId xmlns:a16="http://schemas.microsoft.com/office/drawing/2014/main" id="{EEFA3CC7-31ED-4E5A-87A6-AA1D8F4251FC}"/>
              </a:ext>
            </a:extLst>
          </p:cNvPr>
          <p:cNvSpPr/>
          <p:nvPr userDrawn="1"/>
        </p:nvSpPr>
        <p:spPr>
          <a:xfrm>
            <a:off x="621792"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178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541A812-4D3F-4D65-BA64-BA64E37F2C1D}"/>
              </a:ext>
            </a:extLst>
          </p:cNvPr>
          <p:cNvSpPr/>
          <p:nvPr userDrawn="1"/>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1078992" y="1938528"/>
            <a:ext cx="7013448" cy="2990088"/>
          </a:xfrm>
        </p:spPr>
        <p:txBody>
          <a:bodyPr anchor="ctr">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613648" y="1938528"/>
            <a:ext cx="2688336" cy="2990088"/>
          </a:xfrm>
          <a:solidFill>
            <a:schemeClr val="accent1"/>
          </a:solidFill>
        </p:spPr>
        <p:txBody>
          <a:bodyPr anchor="ctr">
            <a:normAutofit/>
          </a:bodyPr>
          <a:lstStyle>
            <a:lvl1pPr marL="0" indent="0">
              <a:buNone/>
              <a:defRPr sz="2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2" name="Rectangle 11">
            <a:extLst>
              <a:ext uri="{FF2B5EF4-FFF2-40B4-BE49-F238E27FC236}">
                <a16:creationId xmlns:a16="http://schemas.microsoft.com/office/drawing/2014/main" id="{5716BBE9-8A9C-450B-A235-677945C7ED44}"/>
              </a:ext>
            </a:extLst>
          </p:cNvPr>
          <p:cNvSpPr/>
          <p:nvPr userDrawn="1"/>
        </p:nvSpPr>
        <p:spPr>
          <a:xfrm>
            <a:off x="609084" y="2965074"/>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9855E7BF-3629-4C02-98DF-CFC1C93CE036}"/>
              </a:ext>
            </a:extLst>
          </p:cNvPr>
          <p:cNvSpPr/>
          <p:nvPr userDrawn="1"/>
        </p:nvSpPr>
        <p:spPr>
          <a:xfrm rot="5400000">
            <a:off x="7360539" y="3424428"/>
            <a:ext cx="210312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33540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01852" y="6356350"/>
            <a:ext cx="2743200" cy="365125"/>
          </a:xfrm>
        </p:spPr>
        <p:txBody>
          <a:bodyPr/>
          <a:lstStyle/>
          <a:p>
            <a:r>
              <a:rPr lang="en-US" dirty="0"/>
              <a:t>9/4/20XX</a:t>
            </a:r>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3393869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ctr">
            <a:normAutofit/>
          </a:bodyPr>
          <a:lstStyle>
            <a:lvl1pPr algn="ctr">
              <a:defRPr sz="4800"/>
            </a:lvl1pPr>
          </a:lstStyle>
          <a:p>
            <a:r>
              <a:rPr lang="en-US"/>
              <a:t>Click to edit Master title style</a:t>
            </a:r>
            <a:endParaRPr lang="en-US" dirty="0"/>
          </a:p>
        </p:txBody>
      </p:sp>
      <p:sp useBgFill="1">
        <p:nvSpPr>
          <p:cNvPr id="4" name="Rectangle 3">
            <a:extLst>
              <a:ext uri="{FF2B5EF4-FFF2-40B4-BE49-F238E27FC236}">
                <a16:creationId xmlns:a16="http://schemas.microsoft.com/office/drawing/2014/main" id="{673635DF-99E4-4A0C-A272-D9FF87695DE7}"/>
              </a:ext>
            </a:extLst>
          </p:cNvPr>
          <p:cNvSpPr/>
          <p:nvPr userDrawn="1"/>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5590C76F-6331-4485-AA5B-D61483481F68}"/>
              </a:ext>
            </a:extLst>
          </p:cNvPr>
          <p:cNvSpPr/>
          <p:nvPr userDrawn="1"/>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a:solidFill>
            <a:schemeClr val="accent1"/>
          </a:solidFill>
        </p:spPr>
        <p:txBody>
          <a:bodyPr anchor="ctr">
            <a:normAutofit/>
          </a:bodyPr>
          <a:lstStyle>
            <a:lvl1pPr marL="0" indent="0">
              <a:buNone/>
              <a:defRPr sz="20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Date Placeholder 5">
            <a:extLst>
              <a:ext uri="{FF2B5EF4-FFF2-40B4-BE49-F238E27FC236}">
                <a16:creationId xmlns:a16="http://schemas.microsoft.com/office/drawing/2014/main" id="{ECB2BA4C-9ADA-41DB-B758-9E3CFECDF528}"/>
              </a:ext>
            </a:extLst>
          </p:cNvPr>
          <p:cNvSpPr>
            <a:spLocks noGrp="1"/>
          </p:cNvSpPr>
          <p:nvPr>
            <p:ph type="dt" sz="half" idx="10"/>
          </p:nvPr>
        </p:nvSpPr>
        <p:spPr>
          <a:xfrm>
            <a:off x="905256" y="6356350"/>
            <a:ext cx="2743200" cy="365125"/>
          </a:xfrm>
        </p:spPr>
        <p:txBody>
          <a:bodyPr/>
          <a:lstStyle/>
          <a:p>
            <a:r>
              <a:rPr lang="en-US" dirty="0"/>
              <a:t>9/4/20XX</a:t>
            </a:r>
          </a:p>
        </p:txBody>
      </p:sp>
      <p:sp>
        <p:nvSpPr>
          <p:cNvPr id="10" name="Footer Placeholder 9">
            <a:extLst>
              <a:ext uri="{FF2B5EF4-FFF2-40B4-BE49-F238E27FC236}">
                <a16:creationId xmlns:a16="http://schemas.microsoft.com/office/drawing/2014/main" id="{20957ADB-410A-48BE-AA95-3A708314B02A}"/>
              </a:ext>
            </a:extLst>
          </p:cNvPr>
          <p:cNvSpPr>
            <a:spLocks noGrp="1"/>
          </p:cNvSpPr>
          <p:nvPr>
            <p:ph type="ftr" sz="quarter" idx="11"/>
          </p:nvPr>
        </p:nvSpPr>
        <p:spPr/>
        <p:txBody>
          <a:bodyPr/>
          <a:lstStyle/>
          <a:p>
            <a:r>
              <a:rPr lang="en-US" dirty="0"/>
              <a:t>Presentation Title</a:t>
            </a:r>
          </a:p>
        </p:txBody>
      </p:sp>
      <p:sp>
        <p:nvSpPr>
          <p:cNvPr id="11" name="Slide Number Placeholder 10">
            <a:extLst>
              <a:ext uri="{FF2B5EF4-FFF2-40B4-BE49-F238E27FC236}">
                <a16:creationId xmlns:a16="http://schemas.microsoft.com/office/drawing/2014/main" id="{5112591B-8032-4FDF-9B26-8F505642C5C2}"/>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4244522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42F4163-FF9F-453F-99BB-82B8FDB0A1F9}"/>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hasCustomPrompt="1"/>
          </p:nvPr>
        </p:nvSpPr>
        <p:spPr>
          <a:xfrm>
            <a:off x="5422392" y="2798064"/>
            <a:ext cx="1463040" cy="1481328"/>
          </a:xfrm>
        </p:spPr>
        <p:txBody>
          <a:bodyPr anchor="ctr"/>
          <a:lstStyle>
            <a:lvl1pPr algn="ctr">
              <a:buNone/>
              <a:defRPr/>
            </a:lvl1pPr>
          </a:lstStyle>
          <a:p>
            <a:r>
              <a:rPr lang="en-US" dirty="0"/>
              <a:t>Picture</a:t>
            </a:r>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hasCustomPrompt="1"/>
          </p:nvPr>
        </p:nvSpPr>
        <p:spPr>
          <a:xfrm>
            <a:off x="576072" y="2798064"/>
            <a:ext cx="1463040" cy="1481328"/>
          </a:xfrm>
        </p:spPr>
        <p:txBody>
          <a:bodyPr anchor="ctr"/>
          <a:lstStyle>
            <a:lvl1pPr algn="ctr">
              <a:buNone/>
              <a:defRPr/>
            </a:lvl1pPr>
          </a:lstStyle>
          <a:p>
            <a:r>
              <a:rPr lang="en-US" dirty="0"/>
              <a:t>Picture</a:t>
            </a:r>
          </a:p>
        </p:txBody>
      </p:sp>
      <p:sp>
        <p:nvSpPr>
          <p:cNvPr id="16" name="Picture Placeholder 14">
            <a:extLst>
              <a:ext uri="{FF2B5EF4-FFF2-40B4-BE49-F238E27FC236}">
                <a16:creationId xmlns:a16="http://schemas.microsoft.com/office/drawing/2014/main" id="{6B8374DB-2C54-426F-9768-7B838BE1F98D}"/>
              </a:ext>
            </a:extLst>
          </p:cNvPr>
          <p:cNvSpPr>
            <a:spLocks noGrp="1"/>
          </p:cNvSpPr>
          <p:nvPr>
            <p:ph type="pic" sz="quarter" idx="21" hasCustomPrompt="1"/>
          </p:nvPr>
        </p:nvSpPr>
        <p:spPr>
          <a:xfrm>
            <a:off x="7845552" y="2798064"/>
            <a:ext cx="1463040" cy="1481328"/>
          </a:xfrm>
        </p:spPr>
        <p:txBody>
          <a:bodyPr anchor="ctr"/>
          <a:lstStyle>
            <a:lvl1pPr algn="ctr">
              <a:buNone/>
              <a:defRPr/>
            </a:lvl1pPr>
          </a:lstStyle>
          <a:p>
            <a:r>
              <a:rPr lang="en-US" dirty="0"/>
              <a:t>Picture</a:t>
            </a:r>
          </a:p>
        </p:txBody>
      </p:sp>
      <p:sp>
        <p:nvSpPr>
          <p:cNvPr id="27" name="Rectangle 26">
            <a:extLst>
              <a:ext uri="{FF2B5EF4-FFF2-40B4-BE49-F238E27FC236}">
                <a16:creationId xmlns:a16="http://schemas.microsoft.com/office/drawing/2014/main" id="{76763C05-47FB-4725-A20D-066889246220}"/>
              </a:ext>
            </a:extLst>
          </p:cNvPr>
          <p:cNvSpPr/>
          <p:nvPr userDrawn="1"/>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Title 1">
            <a:extLst>
              <a:ext uri="{FF2B5EF4-FFF2-40B4-BE49-F238E27FC236}">
                <a16:creationId xmlns:a16="http://schemas.microsoft.com/office/drawing/2014/main" id="{9EDC39EC-C00D-4DE8-8828-E0E5AD579F19}"/>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2" name="Picture Placeholder 14">
            <a:extLst>
              <a:ext uri="{FF2B5EF4-FFF2-40B4-BE49-F238E27FC236}">
                <a16:creationId xmlns:a16="http://schemas.microsoft.com/office/drawing/2014/main" id="{AC393A50-B0FA-44B0-850A-6E748DECA20A}"/>
              </a:ext>
            </a:extLst>
          </p:cNvPr>
          <p:cNvSpPr>
            <a:spLocks noGrp="1"/>
          </p:cNvSpPr>
          <p:nvPr>
            <p:ph type="pic" sz="quarter" idx="28" hasCustomPrompt="1"/>
          </p:nvPr>
        </p:nvSpPr>
        <p:spPr>
          <a:xfrm>
            <a:off x="2999232" y="2798064"/>
            <a:ext cx="1463040" cy="1481328"/>
          </a:xfrm>
        </p:spPr>
        <p:txBody>
          <a:bodyPr anchor="ctr"/>
          <a:lstStyle>
            <a:lvl1pPr algn="ctr">
              <a:buNone/>
              <a:defRPr/>
            </a:lvl1pPr>
          </a:lstStyle>
          <a:p>
            <a:r>
              <a:rPr lang="en-US" dirty="0"/>
              <a:t>Picture</a:t>
            </a:r>
          </a:p>
        </p:txBody>
      </p:sp>
      <p:sp>
        <p:nvSpPr>
          <p:cNvPr id="33" name="Picture Placeholder 14">
            <a:extLst>
              <a:ext uri="{FF2B5EF4-FFF2-40B4-BE49-F238E27FC236}">
                <a16:creationId xmlns:a16="http://schemas.microsoft.com/office/drawing/2014/main" id="{C19D18E3-AE27-4902-A5E1-1E388C8CA886}"/>
              </a:ext>
            </a:extLst>
          </p:cNvPr>
          <p:cNvSpPr>
            <a:spLocks noGrp="1"/>
          </p:cNvSpPr>
          <p:nvPr>
            <p:ph type="pic" sz="quarter" idx="29" hasCustomPrompt="1"/>
          </p:nvPr>
        </p:nvSpPr>
        <p:spPr>
          <a:xfrm>
            <a:off x="10268712" y="2798064"/>
            <a:ext cx="1463040" cy="1481328"/>
          </a:xfrm>
        </p:spPr>
        <p:txBody>
          <a:bodyPr anchor="ctr"/>
          <a:lstStyle>
            <a:lvl1pPr algn="ctr">
              <a:buNone/>
              <a:defRPr/>
            </a:lvl1pPr>
          </a:lstStyle>
          <a:p>
            <a:r>
              <a:rPr lang="en-US" dirty="0"/>
              <a:t>Picture</a:t>
            </a:r>
          </a:p>
        </p:txBody>
      </p:sp>
      <p:sp>
        <p:nvSpPr>
          <p:cNvPr id="11" name="Date Placeholder 10">
            <a:extLst>
              <a:ext uri="{FF2B5EF4-FFF2-40B4-BE49-F238E27FC236}">
                <a16:creationId xmlns:a16="http://schemas.microsoft.com/office/drawing/2014/main" id="{C4A1E4D4-19E0-496B-BBAF-99A720781C00}"/>
              </a:ext>
            </a:extLst>
          </p:cNvPr>
          <p:cNvSpPr>
            <a:spLocks noGrp="1"/>
          </p:cNvSpPr>
          <p:nvPr>
            <p:ph type="dt" sz="half" idx="32"/>
          </p:nvPr>
        </p:nvSpPr>
        <p:spPr>
          <a:xfrm>
            <a:off x="905256" y="6356350"/>
            <a:ext cx="2743200" cy="365125"/>
          </a:xfrm>
        </p:spPr>
        <p:txBody>
          <a:bodyPr/>
          <a:lstStyle/>
          <a:p>
            <a:r>
              <a:rPr lang="en-US" dirty="0"/>
              <a:t>9/4/20XX</a:t>
            </a:r>
          </a:p>
        </p:txBody>
      </p:sp>
      <p:sp>
        <p:nvSpPr>
          <p:cNvPr id="12" name="Footer Placeholder 11">
            <a:extLst>
              <a:ext uri="{FF2B5EF4-FFF2-40B4-BE49-F238E27FC236}">
                <a16:creationId xmlns:a16="http://schemas.microsoft.com/office/drawing/2014/main" id="{D0281C10-EAAA-4F45-8CC9-87F9F9116C21}"/>
              </a:ext>
            </a:extLst>
          </p:cNvPr>
          <p:cNvSpPr>
            <a:spLocks noGrp="1"/>
          </p:cNvSpPr>
          <p:nvPr>
            <p:ph type="ftr" sz="quarter" idx="33"/>
          </p:nvPr>
        </p:nvSpPr>
        <p:spPr/>
        <p:txBody>
          <a:bodyPr/>
          <a:lstStyle/>
          <a:p>
            <a:r>
              <a:rPr lang="en-US" dirty="0"/>
              <a:t>Presentation Title</a:t>
            </a:r>
          </a:p>
        </p:txBody>
      </p:sp>
      <p:sp>
        <p:nvSpPr>
          <p:cNvPr id="13" name="Slide Number Placeholder 12">
            <a:extLst>
              <a:ext uri="{FF2B5EF4-FFF2-40B4-BE49-F238E27FC236}">
                <a16:creationId xmlns:a16="http://schemas.microsoft.com/office/drawing/2014/main" id="{389175D6-43FD-42A2-8595-893FC3BFCDF6}"/>
              </a:ext>
            </a:extLst>
          </p:cNvPr>
          <p:cNvSpPr>
            <a:spLocks noGrp="1"/>
          </p:cNvSpPr>
          <p:nvPr>
            <p:ph type="sldNum" sz="quarter" idx="34"/>
          </p:nvPr>
        </p:nvSpPr>
        <p:spPr/>
        <p:txBody>
          <a:bodyPr/>
          <a:lstStyle/>
          <a:p>
            <a:fld id="{A65A5C87-DF58-40C8-B092-1DE63DB4547E}" type="slidenum">
              <a:rPr lang="en-US" smtClean="0"/>
              <a:t>‹#›</a:t>
            </a:fld>
            <a:endParaRPr lang="en-US" dirty="0"/>
          </a:p>
        </p:txBody>
      </p:sp>
      <p:sp>
        <p:nvSpPr>
          <p:cNvPr id="37" name="Text Placeholder 35">
            <a:extLst>
              <a:ext uri="{FF2B5EF4-FFF2-40B4-BE49-F238E27FC236}">
                <a16:creationId xmlns:a16="http://schemas.microsoft.com/office/drawing/2014/main" id="{28F74B10-F76D-4BBB-A284-01D5A0DF8BCB}"/>
              </a:ext>
            </a:extLst>
          </p:cNvPr>
          <p:cNvSpPr>
            <a:spLocks noGrp="1"/>
          </p:cNvSpPr>
          <p:nvPr>
            <p:ph type="body" sz="quarter" idx="36" hasCustomPrompt="1"/>
          </p:nvPr>
        </p:nvSpPr>
        <p:spPr>
          <a:xfrm>
            <a:off x="5431536"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38" name="Text Placeholder 35">
            <a:extLst>
              <a:ext uri="{FF2B5EF4-FFF2-40B4-BE49-F238E27FC236}">
                <a16:creationId xmlns:a16="http://schemas.microsoft.com/office/drawing/2014/main" id="{BD245DC2-6D7B-4AEE-B8EE-0D0E473AFFF5}"/>
              </a:ext>
            </a:extLst>
          </p:cNvPr>
          <p:cNvSpPr>
            <a:spLocks noGrp="1"/>
          </p:cNvSpPr>
          <p:nvPr>
            <p:ph type="body" sz="quarter" idx="37" hasCustomPrompt="1"/>
          </p:nvPr>
        </p:nvSpPr>
        <p:spPr>
          <a:xfrm>
            <a:off x="7845552"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39" name="Text Placeholder 35">
            <a:extLst>
              <a:ext uri="{FF2B5EF4-FFF2-40B4-BE49-F238E27FC236}">
                <a16:creationId xmlns:a16="http://schemas.microsoft.com/office/drawing/2014/main" id="{28069EAF-8C82-49CC-8A38-2ACAD26F7DE9}"/>
              </a:ext>
            </a:extLst>
          </p:cNvPr>
          <p:cNvSpPr>
            <a:spLocks noGrp="1"/>
          </p:cNvSpPr>
          <p:nvPr>
            <p:ph type="body" sz="quarter" idx="38" hasCustomPrompt="1"/>
          </p:nvPr>
        </p:nvSpPr>
        <p:spPr>
          <a:xfrm>
            <a:off x="10268712"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40" name="Text Placeholder 35">
            <a:extLst>
              <a:ext uri="{FF2B5EF4-FFF2-40B4-BE49-F238E27FC236}">
                <a16:creationId xmlns:a16="http://schemas.microsoft.com/office/drawing/2014/main" id="{DAA3B1CD-59B3-4B73-B91A-88CED1D8FDD6}"/>
              </a:ext>
            </a:extLst>
          </p:cNvPr>
          <p:cNvSpPr>
            <a:spLocks noGrp="1"/>
          </p:cNvSpPr>
          <p:nvPr>
            <p:ph type="body" sz="quarter" idx="39" hasCustomPrompt="1"/>
          </p:nvPr>
        </p:nvSpPr>
        <p:spPr>
          <a:xfrm>
            <a:off x="594360"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41" name="Text Placeholder 35">
            <a:extLst>
              <a:ext uri="{FF2B5EF4-FFF2-40B4-BE49-F238E27FC236}">
                <a16:creationId xmlns:a16="http://schemas.microsoft.com/office/drawing/2014/main" id="{C1FED6B0-DEB7-46E3-8038-FE6788AC24A9}"/>
              </a:ext>
            </a:extLst>
          </p:cNvPr>
          <p:cNvSpPr>
            <a:spLocks noGrp="1"/>
          </p:cNvSpPr>
          <p:nvPr>
            <p:ph type="body" sz="quarter" idx="35" hasCustomPrompt="1"/>
          </p:nvPr>
        </p:nvSpPr>
        <p:spPr>
          <a:xfrm>
            <a:off x="3008376"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Tree>
    <p:extLst>
      <p:ext uri="{BB962C8B-B14F-4D97-AF65-F5344CB8AC3E}">
        <p14:creationId xmlns:p14="http://schemas.microsoft.com/office/powerpoint/2010/main" val="431511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905256" y="6356350"/>
            <a:ext cx="2743200" cy="365125"/>
          </a:xfrm>
        </p:spPr>
        <p:txBody>
          <a:bodyPr/>
          <a:lstStyle/>
          <a:p>
            <a:r>
              <a:rPr lang="en-US" dirty="0"/>
              <a:t>9/4/20XX</a:t>
            </a:r>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1606934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3 colum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576072" y="2372650"/>
            <a:ext cx="329184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576072" y="3203688"/>
            <a:ext cx="3291840" cy="2968512"/>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4507992" y="2372650"/>
            <a:ext cx="329184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4507992" y="3203687"/>
            <a:ext cx="3291840" cy="2968511"/>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905256" y="6356350"/>
            <a:ext cx="2743200" cy="365125"/>
          </a:xfrm>
        </p:spPr>
        <p:txBody>
          <a:bodyPr/>
          <a:lstStyle/>
          <a:p>
            <a:r>
              <a:rPr lang="en-US" dirty="0"/>
              <a:t>9/4/20XX</a:t>
            </a:r>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
        <p:nvSpPr>
          <p:cNvPr id="14" name="Text Placeholder 4">
            <a:extLst>
              <a:ext uri="{FF2B5EF4-FFF2-40B4-BE49-F238E27FC236}">
                <a16:creationId xmlns:a16="http://schemas.microsoft.com/office/drawing/2014/main" id="{CE04853A-B5A7-418B-B49F-E718136614E0}"/>
              </a:ext>
            </a:extLst>
          </p:cNvPr>
          <p:cNvSpPr>
            <a:spLocks noGrp="1"/>
          </p:cNvSpPr>
          <p:nvPr>
            <p:ph type="body" sz="quarter" idx="13"/>
          </p:nvPr>
        </p:nvSpPr>
        <p:spPr>
          <a:xfrm>
            <a:off x="8439912" y="2372650"/>
            <a:ext cx="329184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a:extLst>
              <a:ext uri="{FF2B5EF4-FFF2-40B4-BE49-F238E27FC236}">
                <a16:creationId xmlns:a16="http://schemas.microsoft.com/office/drawing/2014/main" id="{D08E5547-BBB9-4D87-A012-6BC6B1330861}"/>
              </a:ext>
            </a:extLst>
          </p:cNvPr>
          <p:cNvSpPr>
            <a:spLocks noGrp="1"/>
          </p:cNvSpPr>
          <p:nvPr>
            <p:ph sz="quarter" idx="14"/>
          </p:nvPr>
        </p:nvSpPr>
        <p:spPr>
          <a:xfrm>
            <a:off x="8439912" y="3203687"/>
            <a:ext cx="3291840" cy="2968511"/>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02261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9/4/20XX</a:t>
            </a:r>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5A5C87-DF58-40C8-B092-1DE63DB4547E}" type="slidenum">
              <a:rPr lang="en-US" smtClean="0"/>
              <a:t>‹#›</a:t>
            </a:fld>
            <a:endParaRPr lang="en-US" dirty="0"/>
          </a:p>
        </p:txBody>
      </p:sp>
    </p:spTree>
    <p:extLst>
      <p:ext uri="{BB962C8B-B14F-4D97-AF65-F5344CB8AC3E}">
        <p14:creationId xmlns:p14="http://schemas.microsoft.com/office/powerpoint/2010/main" val="1785134420"/>
      </p:ext>
    </p:extLst>
  </p:cSld>
  <p:clrMap bg1="lt1" tx1="dk1" bg2="lt2" tx2="dk2" accent1="accent1" accent2="accent2" accent3="accent3" accent4="accent4" accent5="accent5" accent6="accent6" hlink="hlink" folHlink="folHlink"/>
  <p:sldLayoutIdLst>
    <p:sldLayoutId id="2147483721" r:id="rId1"/>
    <p:sldLayoutId id="2147483730" r:id="rId2"/>
    <p:sldLayoutId id="2147483731" r:id="rId3"/>
    <p:sldLayoutId id="2147483723" r:id="rId4"/>
    <p:sldLayoutId id="2147483722" r:id="rId5"/>
    <p:sldLayoutId id="2147483732" r:id="rId6"/>
    <p:sldLayoutId id="2147483736" r:id="rId7"/>
    <p:sldLayoutId id="2147483725" r:id="rId8"/>
    <p:sldLayoutId id="2147483733" r:id="rId9"/>
    <p:sldLayoutId id="2147483734" r:id="rId10"/>
    <p:sldLayoutId id="2147483735" r:id="rId11"/>
    <p:sldLayoutId id="2147483726" r:id="rId12"/>
    <p:sldLayoutId id="2147483727" r:id="rId13"/>
    <p:sldLayoutId id="2147483728" r:id="rId14"/>
    <p:sldLayoutId id="2147483729" r:id="rId1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D9D20-B4BB-42AA-8DDD-68CC9F1D95DB}"/>
              </a:ext>
            </a:extLst>
          </p:cNvPr>
          <p:cNvSpPr>
            <a:spLocks noGrp="1"/>
          </p:cNvSpPr>
          <p:nvPr>
            <p:ph type="ctrTitle"/>
          </p:nvPr>
        </p:nvSpPr>
        <p:spPr>
          <a:xfrm>
            <a:off x="1802892" y="1452282"/>
            <a:ext cx="8586216" cy="2648175"/>
          </a:xfrm>
        </p:spPr>
        <p:txBody>
          <a:bodyPr>
            <a:normAutofit fontScale="90000"/>
          </a:bodyPr>
          <a:lstStyle/>
          <a:p>
            <a:r>
              <a:rPr lang="en-US" dirty="0"/>
              <a:t>FAKE IMAGE DETECTION USING DEEP LEARNING</a:t>
            </a:r>
          </a:p>
        </p:txBody>
      </p:sp>
      <p:sp>
        <p:nvSpPr>
          <p:cNvPr id="3" name="Subtitle 2">
            <a:extLst>
              <a:ext uri="{FF2B5EF4-FFF2-40B4-BE49-F238E27FC236}">
                <a16:creationId xmlns:a16="http://schemas.microsoft.com/office/drawing/2014/main" id="{ED9E8FDB-60EE-45AE-BB89-9A561A61C2AC}"/>
              </a:ext>
            </a:extLst>
          </p:cNvPr>
          <p:cNvSpPr>
            <a:spLocks noGrp="1"/>
          </p:cNvSpPr>
          <p:nvPr>
            <p:ph type="subTitle" idx="1"/>
          </p:nvPr>
        </p:nvSpPr>
        <p:spPr>
          <a:xfrm>
            <a:off x="2484120" y="4339455"/>
            <a:ext cx="7223760" cy="1613109"/>
          </a:xfrm>
        </p:spPr>
        <p:txBody>
          <a:bodyPr>
            <a:normAutofit fontScale="70000" lnSpcReduction="20000"/>
          </a:bodyPr>
          <a:lstStyle/>
          <a:p>
            <a:pPr algn="r"/>
            <a:r>
              <a:rPr lang="en-US" b="1" u="sng" dirty="0">
                <a:solidFill>
                  <a:schemeClr val="tx1"/>
                </a:solidFill>
              </a:rPr>
              <a:t>TEAM MEMBERS</a:t>
            </a:r>
            <a:r>
              <a:rPr lang="en-US" dirty="0"/>
              <a:t>:</a:t>
            </a:r>
          </a:p>
          <a:p>
            <a:pPr algn="r"/>
            <a:r>
              <a:rPr lang="en-US" dirty="0"/>
              <a:t>BHAVANA.A</a:t>
            </a:r>
          </a:p>
          <a:p>
            <a:pPr algn="r"/>
            <a:r>
              <a:rPr lang="en-US" dirty="0"/>
              <a:t>VISHNU PRIYA.K</a:t>
            </a:r>
          </a:p>
          <a:p>
            <a:pPr algn="r"/>
            <a:r>
              <a:rPr lang="en-US" dirty="0"/>
              <a:t>JHANAVI CHOWDHARY.B</a:t>
            </a:r>
          </a:p>
        </p:txBody>
      </p:sp>
    </p:spTree>
    <p:extLst>
      <p:ext uri="{BB962C8B-B14F-4D97-AF65-F5344CB8AC3E}">
        <p14:creationId xmlns:p14="http://schemas.microsoft.com/office/powerpoint/2010/main" val="183373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4A85B-2AC6-4E29-B074-AB92F8FA9BB1}"/>
              </a:ext>
            </a:extLst>
          </p:cNvPr>
          <p:cNvSpPr>
            <a:spLocks noGrp="1"/>
          </p:cNvSpPr>
          <p:nvPr>
            <p:ph type="title"/>
          </p:nvPr>
        </p:nvSpPr>
        <p:spPr/>
        <p:txBody>
          <a:bodyPr/>
          <a:lstStyle/>
          <a:p>
            <a:r>
              <a:rPr lang="en-US" sz="5200" dirty="0">
                <a:latin typeface="+mj-lt"/>
              </a:rPr>
              <a:t>Agenda</a:t>
            </a:r>
            <a:endParaRPr lang="en-US" dirty="0"/>
          </a:p>
        </p:txBody>
      </p:sp>
      <p:pic>
        <p:nvPicPr>
          <p:cNvPr id="11" name="Picture Placeholder 10" descr="team work hand gesture">
            <a:extLst>
              <a:ext uri="{FF2B5EF4-FFF2-40B4-BE49-F238E27FC236}">
                <a16:creationId xmlns:a16="http://schemas.microsoft.com/office/drawing/2014/main" id="{41749033-B92E-4E63-82DE-801849DA2B1E}"/>
              </a:ext>
            </a:extLst>
          </p:cNvPr>
          <p:cNvPicPr>
            <a:picLocks noGrp="1" noChangeAspect="1"/>
          </p:cNvPicPr>
          <p:nvPr>
            <p:ph type="pic" sz="quarter" idx="13"/>
          </p:nvPr>
        </p:nvPicPr>
        <p:blipFill rotWithShape="1">
          <a:blip r:embed="rId2"/>
          <a:srcRect l="16" r="16"/>
          <a:stretch/>
        </p:blipFill>
        <p:spPr/>
      </p:pic>
      <p:sp>
        <p:nvSpPr>
          <p:cNvPr id="3" name="Content Placeholder 2">
            <a:extLst>
              <a:ext uri="{FF2B5EF4-FFF2-40B4-BE49-F238E27FC236}">
                <a16:creationId xmlns:a16="http://schemas.microsoft.com/office/drawing/2014/main" id="{E32AB0EB-0819-41F4-99E9-C02FA0DAF66D}"/>
              </a:ext>
            </a:extLst>
          </p:cNvPr>
          <p:cNvSpPr>
            <a:spLocks noGrp="1"/>
          </p:cNvSpPr>
          <p:nvPr>
            <p:ph idx="1"/>
          </p:nvPr>
        </p:nvSpPr>
        <p:spPr>
          <a:xfrm>
            <a:off x="5084064" y="3355848"/>
            <a:ext cx="6272784" cy="1536192"/>
          </a:xfrm>
        </p:spPr>
        <p:txBody>
          <a:bodyPr/>
          <a:lstStyle/>
          <a:p>
            <a:pPr marL="0" indent="0">
              <a:lnSpc>
                <a:spcPct val="110000"/>
              </a:lnSpc>
              <a:buNone/>
            </a:pPr>
            <a:r>
              <a:rPr lang="en-US" dirty="0"/>
              <a:t>1.Introduction</a:t>
            </a:r>
            <a:endParaRPr lang="en-US" sz="1800" dirty="0"/>
          </a:p>
          <a:p>
            <a:r>
              <a:rPr lang="en-US" dirty="0"/>
              <a:t>2. Abstract</a:t>
            </a:r>
          </a:p>
          <a:p>
            <a:r>
              <a:rPr lang="en-US" dirty="0"/>
              <a:t>3.Literature survey</a:t>
            </a:r>
          </a:p>
        </p:txBody>
      </p:sp>
      <p:sp>
        <p:nvSpPr>
          <p:cNvPr id="4" name="Date Placeholder 3">
            <a:extLst>
              <a:ext uri="{FF2B5EF4-FFF2-40B4-BE49-F238E27FC236}">
                <a16:creationId xmlns:a16="http://schemas.microsoft.com/office/drawing/2014/main" id="{B425C423-85DE-48DB-8096-152D738B7D04}"/>
              </a:ext>
            </a:extLst>
          </p:cNvPr>
          <p:cNvSpPr>
            <a:spLocks noGrp="1"/>
          </p:cNvSpPr>
          <p:nvPr>
            <p:ph type="dt" sz="half" idx="10"/>
          </p:nvPr>
        </p:nvSpPr>
        <p:spPr/>
        <p:txBody>
          <a:bodyPr/>
          <a:lstStyle/>
          <a:p>
            <a:r>
              <a:rPr lang="en-US" dirty="0"/>
              <a:t>9/4/20XX</a:t>
            </a:r>
          </a:p>
        </p:txBody>
      </p:sp>
      <p:sp>
        <p:nvSpPr>
          <p:cNvPr id="5" name="Footer Placeholder 4">
            <a:extLst>
              <a:ext uri="{FF2B5EF4-FFF2-40B4-BE49-F238E27FC236}">
                <a16:creationId xmlns:a16="http://schemas.microsoft.com/office/drawing/2014/main" id="{3714E39E-D8A0-4428-97D8-FE545232279C}"/>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49FA539-2DA6-4197-AA13-56E0C33955F2}"/>
              </a:ext>
            </a:extLst>
          </p:cNvPr>
          <p:cNvSpPr>
            <a:spLocks noGrp="1"/>
          </p:cNvSpPr>
          <p:nvPr>
            <p:ph type="sldNum" sz="quarter" idx="12"/>
          </p:nvPr>
        </p:nvSpPr>
        <p:spPr/>
        <p:txBody>
          <a:bodyPr/>
          <a:lstStyle/>
          <a:p>
            <a:fld id="{A65A5C87-DF58-40C8-B092-1DE63DB4547E}" type="slidenum">
              <a:rPr lang="en-US" smtClean="0"/>
              <a:t>2</a:t>
            </a:fld>
            <a:endParaRPr lang="en-US" dirty="0"/>
          </a:p>
        </p:txBody>
      </p:sp>
    </p:spTree>
    <p:extLst>
      <p:ext uri="{BB962C8B-B14F-4D97-AF65-F5344CB8AC3E}">
        <p14:creationId xmlns:p14="http://schemas.microsoft.com/office/powerpoint/2010/main" val="41678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01C14-7F4D-4D43-AB31-14E1B4AA1C63}"/>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04141C1E-7FB9-4FD0-9195-B9ADFD18ADC1}"/>
              </a:ext>
            </a:extLst>
          </p:cNvPr>
          <p:cNvSpPr>
            <a:spLocks noGrp="1"/>
          </p:cNvSpPr>
          <p:nvPr>
            <p:ph idx="1"/>
          </p:nvPr>
        </p:nvSpPr>
        <p:spPr>
          <a:xfrm>
            <a:off x="705852" y="3355848"/>
            <a:ext cx="6481011" cy="2825496"/>
          </a:xfrm>
        </p:spPr>
        <p:txBody>
          <a:bodyPr>
            <a:normAutofit fontScale="92500" lnSpcReduction="20000"/>
          </a:bodyPr>
          <a:lstStyle/>
          <a:p>
            <a:r>
              <a:rPr lang="en-US" dirty="0"/>
              <a:t>The use of machine vision is increasing every day in a variety of industries, including automotive and Deep fake is one of the applications of machine vision that comes from robotics. Deep fake is a method for creating fake photos by typically changing a persons face from one image or video to other using deep learning algorithms. data. Many deep fake algorithms are created using Tensor Flow. Deep fake methods require a large number of images and videos to train the deep learning models. This used to be a difficult task . However, in the time that we live in, you could easily find a large dataset of images on social media.</a:t>
            </a:r>
          </a:p>
        </p:txBody>
      </p:sp>
      <p:sp>
        <p:nvSpPr>
          <p:cNvPr id="4" name="Slide Number Placeholder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a:lstStyle/>
          <a:p>
            <a:fld id="{A65A5C87-DF58-40C8-B092-1DE63DB4547E}" type="slidenum">
              <a:rPr lang="en-US" smtClean="0"/>
              <a:pPr/>
              <a:t>3</a:t>
            </a:fld>
            <a:endParaRPr lang="en-US" dirty="0"/>
          </a:p>
        </p:txBody>
      </p:sp>
      <p:sp>
        <p:nvSpPr>
          <p:cNvPr id="6" name="Picture Placeholder 5">
            <a:extLst>
              <a:ext uri="{FF2B5EF4-FFF2-40B4-BE49-F238E27FC236}">
                <a16:creationId xmlns:a16="http://schemas.microsoft.com/office/drawing/2014/main" id="{CFDCC711-1596-E189-F484-4E608BBCDB5C}"/>
              </a:ext>
            </a:extLst>
          </p:cNvPr>
          <p:cNvSpPr>
            <a:spLocks noGrp="1"/>
          </p:cNvSpPr>
          <p:nvPr>
            <p:ph type="pic" sz="quarter" idx="14"/>
          </p:nvPr>
        </p:nvSpPr>
        <p:spPr/>
        <p:txBody>
          <a:bodyPr/>
          <a:lstStyle/>
          <a:p>
            <a:endParaRPr lang="en-IN"/>
          </a:p>
        </p:txBody>
      </p:sp>
      <p:pic>
        <p:nvPicPr>
          <p:cNvPr id="1026" name="Picture 2">
            <a:extLst>
              <a:ext uri="{FF2B5EF4-FFF2-40B4-BE49-F238E27FC236}">
                <a16:creationId xmlns:a16="http://schemas.microsoft.com/office/drawing/2014/main" id="{15BF6BD0-A427-8B05-1147-E9E2B6E2713C}"/>
              </a:ext>
            </a:extLst>
          </p:cNvPr>
          <p:cNvPicPr>
            <a:picLocks noChangeAspect="1" noChangeArrowheads="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7720673" y="0"/>
            <a:ext cx="4428565" cy="412394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BE53232-4005-ABE4-10A4-7DB3CA53451A}"/>
              </a:ext>
            </a:extLst>
          </p:cNvPr>
          <p:cNvPicPr>
            <a:picLocks noGrp="1" noChangeAspect="1" noChangeArrowheads="1"/>
          </p:cNvPicPr>
          <p:nvPr>
            <p:ph type="pic" sz="quarter" idx="13"/>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l="2757" r="2757"/>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1384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D3A99-BC9D-4DC2-BE1B-9E2C93EDD294}"/>
              </a:ext>
            </a:extLst>
          </p:cNvPr>
          <p:cNvSpPr>
            <a:spLocks noGrp="1"/>
          </p:cNvSpPr>
          <p:nvPr>
            <p:ph type="title"/>
          </p:nvPr>
        </p:nvSpPr>
        <p:spPr/>
        <p:txBody>
          <a:bodyPr>
            <a:normAutofit/>
          </a:bodyPr>
          <a:lstStyle/>
          <a:p>
            <a:r>
              <a:rPr lang="en-US" sz="1600" dirty="0"/>
              <a:t>The main objective of the system is to targeted person like celebrities, politicians, high framed people example like Obama, Elon musk during the interview the face of the person changed. After the face get changed its get viral and spread all over the world and process of finding his face get morph is take some time . To reduce the time period of finding the morph images and video. The main object is to find the find the noised photo or video of the highly framed people to reduce the duration. The process of finding whether the photo or video is deep fake or not it is a tedious process. Targeted person can easily find whether his photo or video is real or deep fake using the Meso4 and LRCN.</a:t>
            </a:r>
          </a:p>
        </p:txBody>
      </p:sp>
      <p:sp>
        <p:nvSpPr>
          <p:cNvPr id="3" name="Text Placeholder 2">
            <a:extLst>
              <a:ext uri="{FF2B5EF4-FFF2-40B4-BE49-F238E27FC236}">
                <a16:creationId xmlns:a16="http://schemas.microsoft.com/office/drawing/2014/main" id="{817D061C-023A-4DD9-8847-DD7718553EA4}"/>
              </a:ext>
            </a:extLst>
          </p:cNvPr>
          <p:cNvSpPr>
            <a:spLocks noGrp="1"/>
          </p:cNvSpPr>
          <p:nvPr>
            <p:ph type="body" idx="1"/>
          </p:nvPr>
        </p:nvSpPr>
        <p:spPr/>
        <p:txBody>
          <a:bodyPr/>
          <a:lstStyle/>
          <a:p>
            <a:r>
              <a:rPr lang="en-US" dirty="0"/>
              <a:t>ABSTRACT</a:t>
            </a:r>
          </a:p>
        </p:txBody>
      </p:sp>
    </p:spTree>
    <p:extLst>
      <p:ext uri="{BB962C8B-B14F-4D97-AF65-F5344CB8AC3E}">
        <p14:creationId xmlns:p14="http://schemas.microsoft.com/office/powerpoint/2010/main" val="2177544562"/>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B927DC71-2909-427C-BDB0-3E47E2101517}">
  <ds:schemaRefs>
    <ds:schemaRef ds:uri="http://schemas.microsoft.com/sharepoint/v3/contenttype/forms"/>
  </ds:schemaRefs>
</ds:datastoreItem>
</file>

<file path=customXml/itemProps2.xml><?xml version="1.0" encoding="utf-8"?>
<ds:datastoreItem xmlns:ds="http://schemas.openxmlformats.org/officeDocument/2006/customXml" ds:itemID="{1DF0A252-5923-47A2-A53A-F9BF7290891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0D7697-8E53-4EA8-8CBB-9C19575257B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AccentBox presentation</Template>
  <TotalTime>28</TotalTime>
  <Words>321</Words>
  <Application>Microsoft Office PowerPoint</Application>
  <PresentationFormat>Widescreen</PresentationFormat>
  <Paragraphs>20</Paragraphs>
  <Slides>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Avenir Next LT Pro</vt:lpstr>
      <vt:lpstr>Calibri</vt:lpstr>
      <vt:lpstr>Segoe UI</vt:lpstr>
      <vt:lpstr>AccentBoxVTI</vt:lpstr>
      <vt:lpstr>FAKE IMAGE DETECTION USING DEEP LEARNING</vt:lpstr>
      <vt:lpstr>Agenda</vt:lpstr>
      <vt:lpstr>INTRODUCTION</vt:lpstr>
      <vt:lpstr>The main objective of the system is to targeted person like celebrities, politicians, high framed people example like Obama, Elon musk during the interview the face of the person changed. After the face get changed its get viral and spread all over the world and process of finding his face get morph is take some time . To reduce the time period of finding the morph images and video. The main object is to find the find the noised photo or video of the highly framed people to reduce the duration. The process of finding whether the photo or video is deep fake or not it is a tedious process. Targeted person can easily find whether his photo or video is real or deep fake using the Meso4 and LRCN.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IMAGE DETECTION USING DEEP LEARNING</dc:title>
  <dc:creator>Vishnu Priya</dc:creator>
  <cp:lastModifiedBy>Vishnu Priya</cp:lastModifiedBy>
  <cp:revision>1</cp:revision>
  <dcterms:created xsi:type="dcterms:W3CDTF">2023-09-21T18:01:53Z</dcterms:created>
  <dcterms:modified xsi:type="dcterms:W3CDTF">2023-09-21T18:30:15Z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